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4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910B6-F60F-AF4C-A96E-2F9A660369E5}" type="datetimeFigureOut">
              <a:rPr lang="en-US" smtClean="0"/>
              <a:t>10/26/11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2C0CF-7B5E-9245-A7CF-1C627A9D02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910B6-F60F-AF4C-A96E-2F9A660369E5}" type="datetimeFigureOut">
              <a:rPr lang="en-US" smtClean="0"/>
              <a:t>10/26/11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2C0CF-7B5E-9245-A7CF-1C627A9D02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910B6-F60F-AF4C-A96E-2F9A660369E5}" type="datetimeFigureOut">
              <a:rPr lang="en-US" smtClean="0"/>
              <a:t>10/26/11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2C0CF-7B5E-9245-A7CF-1C627A9D02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910B6-F60F-AF4C-A96E-2F9A660369E5}" type="datetimeFigureOut">
              <a:rPr lang="en-US" smtClean="0"/>
              <a:t>10/26/11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2C0CF-7B5E-9245-A7CF-1C627A9D02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910B6-F60F-AF4C-A96E-2F9A660369E5}" type="datetimeFigureOut">
              <a:rPr lang="en-US" smtClean="0"/>
              <a:t>10/26/11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2C0CF-7B5E-9245-A7CF-1C627A9D02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910B6-F60F-AF4C-A96E-2F9A660369E5}" type="datetimeFigureOut">
              <a:rPr lang="en-US" smtClean="0"/>
              <a:t>10/26/11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2C0CF-7B5E-9245-A7CF-1C627A9D02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910B6-F60F-AF4C-A96E-2F9A660369E5}" type="datetimeFigureOut">
              <a:rPr lang="en-US" smtClean="0"/>
              <a:t>10/26/11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2C0CF-7B5E-9245-A7CF-1C627A9D02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910B6-F60F-AF4C-A96E-2F9A660369E5}" type="datetimeFigureOut">
              <a:rPr lang="en-US" smtClean="0"/>
              <a:t>10/26/11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2C0CF-7B5E-9245-A7CF-1C627A9D02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910B6-F60F-AF4C-A96E-2F9A660369E5}" type="datetimeFigureOut">
              <a:rPr lang="en-US" smtClean="0"/>
              <a:t>10/26/11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2C0CF-7B5E-9245-A7CF-1C627A9D02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910B6-F60F-AF4C-A96E-2F9A660369E5}" type="datetimeFigureOut">
              <a:rPr lang="en-US" smtClean="0"/>
              <a:t>10/26/11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2C0CF-7B5E-9245-A7CF-1C627A9D02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910B6-F60F-AF4C-A96E-2F9A660369E5}" type="datetimeFigureOut">
              <a:rPr lang="en-US" smtClean="0"/>
              <a:t>10/26/11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2C0CF-7B5E-9245-A7CF-1C627A9D02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910B6-F60F-AF4C-A96E-2F9A660369E5}" type="datetimeFigureOut">
              <a:rPr lang="en-US" smtClean="0"/>
              <a:t>10/26/11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32C0CF-7B5E-9245-A7CF-1C627A9D025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Periodic Table Game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Based on the work of Russian chemist Dmitri Mendeleev in 1869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Use your knowledge of the periodic table to determine the identity of each of the nine unknown elements in this activity. </a:t>
            </a:r>
          </a:p>
          <a:p>
            <a:pPr>
              <a:buNone/>
            </a:pPr>
            <a:r>
              <a:rPr lang="en-US" dirty="0" smtClean="0"/>
              <a:t>The unknown elements are from the following groups in the period table. Each group listed contains AT LEAST one unknown. </a:t>
            </a:r>
          </a:p>
          <a:p>
            <a:pPr>
              <a:buNone/>
            </a:pPr>
            <a:r>
              <a:rPr lang="en-US" dirty="0" smtClean="0"/>
              <a:t>					1, 2, 11, 13, 14, 17, 18</a:t>
            </a:r>
          </a:p>
          <a:p>
            <a:pPr>
              <a:buNone/>
            </a:pPr>
            <a:r>
              <a:rPr lang="en-US" dirty="0" smtClean="0"/>
              <a:t>None of the known elements serve as one of the nine unknown elements</a:t>
            </a:r>
          </a:p>
          <a:p>
            <a:pPr>
              <a:buNone/>
            </a:pPr>
            <a:r>
              <a:rPr lang="en-US" dirty="0" smtClean="0"/>
              <a:t>No radioactive elements are used during this experiment. The relevant radioactive elements are Fr, Ra, At, and </a:t>
            </a:r>
            <a:r>
              <a:rPr lang="en-US" dirty="0" err="1" smtClean="0"/>
              <a:t>Rn</a:t>
            </a:r>
            <a:r>
              <a:rPr lang="en-US" dirty="0" smtClean="0"/>
              <a:t>. </a:t>
            </a:r>
          </a:p>
          <a:p>
            <a:pPr>
              <a:buNone/>
            </a:pPr>
            <a:r>
              <a:rPr lang="en-US" dirty="0" smtClean="0"/>
              <a:t>You MAY NOT use your textbook or other reference materials. You have been provided with enough information to determine each of the unknown elements.</a:t>
            </a:r>
          </a:p>
          <a:p>
            <a:pPr>
              <a:buNone/>
            </a:pPr>
            <a:r>
              <a:rPr lang="en-US" dirty="0" smtClean="0"/>
              <a:t>The first team to correctly identify all nine unknown elements WINS!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Form three teams, </a:t>
            </a:r>
            <a:r>
              <a:rPr lang="en-US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FFFF00"/>
                </a:solidFill>
              </a:rPr>
              <a:t>Yellow</a:t>
            </a:r>
            <a:r>
              <a:rPr lang="en-US" dirty="0" smtClean="0"/>
              <a:t>, and </a:t>
            </a:r>
            <a:r>
              <a:rPr lang="en-US" dirty="0" smtClean="0">
                <a:solidFill>
                  <a:srgbClr val="008000"/>
                </a:solidFill>
              </a:rPr>
              <a:t>Green</a:t>
            </a:r>
            <a:r>
              <a:rPr lang="en-US" dirty="0" smtClean="0"/>
              <a:t>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Each team will receive a stack of element cards in their team color. Inspect the properties of the known elements.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Each team should arrange the cards of known elements into a crude representation of the periodic table. Have Ms. Thompson of Ms. Noelle check your work.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After the known elements are correctly in place, you will be provided with a stack of nine unknown elements. Inspect the properties of the unknowns to see where they would best “fit” the trends of the elements of each group.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Once you have placed all the unknowns into a group, assign the proper name to each of the unknowns and record its symbol in your data table.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Each team must complete the data table, identify all the unknowns and write 1-2 sentences explaining how you predicted the identity of the unknown elements. </a:t>
            </a:r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319</Words>
  <Application>Microsoft Macintosh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The Periodic Table Game</vt:lpstr>
      <vt:lpstr>Rules</vt:lpstr>
      <vt:lpstr>Directions</vt:lpstr>
    </vt:vector>
  </TitlesOfParts>
  <Company>University of Miami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Periodic Table Game</dc:title>
  <dc:creator>Noelle Van Ee</dc:creator>
  <cp:lastModifiedBy>Noelle Van Ee</cp:lastModifiedBy>
  <cp:revision>2</cp:revision>
  <dcterms:created xsi:type="dcterms:W3CDTF">2011-10-27T01:50:07Z</dcterms:created>
  <dcterms:modified xsi:type="dcterms:W3CDTF">2011-10-27T02:15:26Z</dcterms:modified>
</cp:coreProperties>
</file>